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586"/>
  </p:normalViewPr>
  <p:slideViewPr>
    <p:cSldViewPr snapToGrid="0" snapToObjects="1">
      <p:cViewPr varScale="1">
        <p:scale>
          <a:sx n="102" d="100"/>
          <a:sy n="102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8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0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4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2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7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3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5738C-CB8C-0743-A4D5-2BB62991D464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540C-CA09-5B48-8474-EE684DF3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st_Weathera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837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983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74" y="0"/>
            <a:ext cx="704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1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queePo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774" y="0"/>
            <a:ext cx="11000853" cy="68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939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Widescreen</PresentationFormat>
  <Paragraphs>0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 Chung</dc:creator>
  <cp:lastModifiedBy>Rosa Chung</cp:lastModifiedBy>
  <cp:revision>5</cp:revision>
  <dcterms:created xsi:type="dcterms:W3CDTF">2018-04-29T06:13:23Z</dcterms:created>
  <dcterms:modified xsi:type="dcterms:W3CDTF">2018-04-29T16:11:14Z</dcterms:modified>
</cp:coreProperties>
</file>