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60" r:id="rId4"/>
    <p:sldId id="257" r:id="rId5"/>
    <p:sldId id="258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13"/>
    <p:restoredTop sz="94586"/>
  </p:normalViewPr>
  <p:slideViewPr>
    <p:cSldViewPr snapToGrid="0" snapToObjects="1">
      <p:cViewPr varScale="1">
        <p:scale>
          <a:sx n="102" d="100"/>
          <a:sy n="102" d="100"/>
        </p:scale>
        <p:origin x="6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42F8-BB76-0A44-9D26-93E891416E6B}" type="datetimeFigureOut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4CFE2-803F-8041-93AF-9481735DF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8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42F8-BB76-0A44-9D26-93E891416E6B}" type="datetimeFigureOut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4CFE2-803F-8041-93AF-9481735DF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02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42F8-BB76-0A44-9D26-93E891416E6B}" type="datetimeFigureOut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4CFE2-803F-8041-93AF-9481735DF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405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42F8-BB76-0A44-9D26-93E891416E6B}" type="datetimeFigureOut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4CFE2-803F-8041-93AF-9481735DF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881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42F8-BB76-0A44-9D26-93E891416E6B}" type="datetimeFigureOut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4CFE2-803F-8041-93AF-9481735DF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97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42F8-BB76-0A44-9D26-93E891416E6B}" type="datetimeFigureOut">
              <a:rPr lang="en-US" smtClean="0"/>
              <a:t>4/29/18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4CFE2-803F-8041-93AF-9481735DF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384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42F8-BB76-0A44-9D26-93E891416E6B}" type="datetimeFigureOut">
              <a:rPr lang="en-US" smtClean="0"/>
              <a:t>4/29/18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4CFE2-803F-8041-93AF-9481735DF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892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42F8-BB76-0A44-9D26-93E891416E6B}" type="datetimeFigureOut">
              <a:rPr lang="en-US" smtClean="0"/>
              <a:t>4/29/18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4CFE2-803F-8041-93AF-9481735DF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54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42F8-BB76-0A44-9D26-93E891416E6B}" type="datetimeFigureOut">
              <a:rPr lang="en-US" smtClean="0"/>
              <a:t>4/29/18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4CFE2-803F-8041-93AF-9481735DF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8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42F8-BB76-0A44-9D26-93E891416E6B}" type="datetimeFigureOut">
              <a:rPr lang="en-US" smtClean="0"/>
              <a:t>4/29/18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4CFE2-803F-8041-93AF-9481735DF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6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42F8-BB76-0A44-9D26-93E891416E6B}" type="datetimeFigureOut">
              <a:rPr lang="en-US" smtClean="0"/>
              <a:t>4/29/18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4CFE2-803F-8041-93AF-9481735DF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543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242F8-BB76-0A44-9D26-93E891416E6B}" type="datetimeFigureOut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4CFE2-803F-8041-93AF-9481735DF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157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902" y="300624"/>
            <a:ext cx="9377534" cy="624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97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254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823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calwebsit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0665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83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840510"/>
            <a:ext cx="12166600" cy="52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350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Macintosh PowerPoint</Application>
  <PresentationFormat>Widescreen</PresentationFormat>
  <Paragraphs>0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Rosa Chung</dc:creator>
  <cp:lastModifiedBy>Rosa Chung</cp:lastModifiedBy>
  <cp:revision>6</cp:revision>
  <dcterms:created xsi:type="dcterms:W3CDTF">2018-04-29T16:28:21Z</dcterms:created>
  <dcterms:modified xsi:type="dcterms:W3CDTF">2018-04-29T17:31:48Z</dcterms:modified>
</cp:coreProperties>
</file>